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81" autoAdjust="0"/>
    <p:restoredTop sz="94660"/>
  </p:normalViewPr>
  <p:slideViewPr>
    <p:cSldViewPr snapToGrid="0">
      <p:cViewPr varScale="1">
        <p:scale>
          <a:sx n="80" d="100"/>
          <a:sy n="80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2782010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5095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624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849037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876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9294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4715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9408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2928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6766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0372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03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8634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523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8035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081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5110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A641F5A-5C65-4170-AFA3-0EEC3B92970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BDBB90B-894B-4AE3-BFC9-ECA59D334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3768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6.png"/><Relationship Id="rId4" Type="http://schemas.microsoft.com/office/2007/relationships/media" Target="../media/media1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microsoft.com/office/2007/relationships/media" Target="../media/media2.mp3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725214"/>
            <a:ext cx="9764110" cy="1324303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5Б. Литература.</a:t>
            </a:r>
            <a:b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11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апреля.</a:t>
            </a:r>
            <a:b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ru-RU" sz="3600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4359" y="3349790"/>
            <a:ext cx="9144000" cy="1655762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360" y="2049517"/>
            <a:ext cx="12060621" cy="46665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61436" y="5103674"/>
            <a:ext cx="4130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NewRomanPSMT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267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chemeClr val="tx1"/>
                </a:solidFill>
              </a:rPr>
              <a:t>Задание  </a:t>
            </a:r>
            <a:r>
              <a:rPr lang="ru-RU" sz="3600" smtClean="0">
                <a:solidFill>
                  <a:schemeClr val="tx1"/>
                </a:solidFill>
              </a:rPr>
              <a:t>на   </a:t>
            </a:r>
            <a:r>
              <a:rPr lang="ru-RU" sz="3600" smtClean="0">
                <a:solidFill>
                  <a:schemeClr val="tx1"/>
                </a:solidFill>
              </a:rPr>
              <a:t>16 </a:t>
            </a:r>
            <a:r>
              <a:rPr lang="ru-RU" sz="3600" dirty="0" smtClean="0">
                <a:solidFill>
                  <a:schemeClr val="tx1"/>
                </a:solidFill>
              </a:rPr>
              <a:t>апреля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Прочитать самостоятельно стихотворение К.М. Симонова «Майор привёз мальчишку на лафете» и ответить на вопросы  </a:t>
            </a:r>
            <a:r>
              <a:rPr lang="ru-RU" smtClean="0"/>
              <a:t>слайда 7.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2"/>
                </a:solidFill>
              </a:rPr>
              <a:t>Тема: Поэты о Великой Отечественной войне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          Задание: Изучите содержание слайдов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41739" y="-1182414"/>
            <a:ext cx="4393323" cy="6936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414" y="0"/>
            <a:ext cx="5617779" cy="5297214"/>
          </a:xfrm>
        </p:spPr>
      </p:pic>
      <p:sp>
        <p:nvSpPr>
          <p:cNvPr id="7" name="Прямоугольник 6"/>
          <p:cNvSpPr/>
          <p:nvPr/>
        </p:nvSpPr>
        <p:spPr>
          <a:xfrm>
            <a:off x="520262" y="0"/>
            <a:ext cx="862373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prstClr val="black"/>
                </a:solidFill>
                <a:latin typeface="Franklin Gothic Medium Cond" panose="020B0606030402020204" pitchFamily="34" charset="0"/>
              </a:rPr>
              <a:t>Лирика военных лет поднимала дух у каждого – и у тех, кто воевал, и у тех, кто трудился в тылу. Волнующие стихи о войне, о любви к Родине были </a:t>
            </a:r>
            <a:r>
              <a:rPr lang="ru-RU" sz="4000" dirty="0" smtClean="0">
                <a:solidFill>
                  <a:prstClr val="black"/>
                </a:solidFill>
                <a:latin typeface="Franklin Gothic Medium Cond" panose="020B0606030402020204" pitchFamily="34" charset="0"/>
              </a:rPr>
              <a:t>адресованы и детям Это произведения А.Л. </a:t>
            </a:r>
            <a:r>
              <a:rPr lang="ru-RU" sz="4000" dirty="0" err="1" smtClean="0">
                <a:solidFill>
                  <a:prstClr val="black"/>
                </a:solidFill>
                <a:latin typeface="Franklin Gothic Medium Cond" panose="020B0606030402020204" pitchFamily="34" charset="0"/>
              </a:rPr>
              <a:t>Барто</a:t>
            </a:r>
            <a:r>
              <a:rPr lang="ru-RU" sz="4000" dirty="0" smtClean="0">
                <a:solidFill>
                  <a:prstClr val="black"/>
                </a:solidFill>
                <a:latin typeface="Franklin Gothic Medium Cond" panose="020B0606030402020204" pitchFamily="34" charset="0"/>
              </a:rPr>
              <a:t>, М.И. </a:t>
            </a:r>
            <a:r>
              <a:rPr lang="ru-RU" sz="4000" dirty="0" err="1" smtClean="0">
                <a:solidFill>
                  <a:prstClr val="black"/>
                </a:solidFill>
                <a:latin typeface="Franklin Gothic Medium Cond" panose="020B0606030402020204" pitchFamily="34" charset="0"/>
              </a:rPr>
              <a:t>Алигер</a:t>
            </a:r>
            <a:r>
              <a:rPr lang="ru-RU" sz="4000" dirty="0" smtClean="0">
                <a:solidFill>
                  <a:prstClr val="black"/>
                </a:solidFill>
                <a:latin typeface="Franklin Gothic Medium Cond" panose="020B0606030402020204" pitchFamily="34" charset="0"/>
              </a:rPr>
              <a:t>, С.Я. Маршака, А. Т. Твардовского, К.М. Симонова. </a:t>
            </a:r>
            <a:r>
              <a:rPr lang="ru-RU" sz="4400" dirty="0" smtClean="0">
                <a:solidFill>
                  <a:prstClr val="black"/>
                </a:solidFill>
                <a:latin typeface="Franklin Gothic Medium Cond" panose="020B0606030402020204" pitchFamily="34" charset="0"/>
              </a:rPr>
              <a:t>Писатели</a:t>
            </a:r>
            <a:r>
              <a:rPr lang="ru-RU" sz="4000" dirty="0" smtClean="0">
                <a:solidFill>
                  <a:prstClr val="black"/>
                </a:solidFill>
                <a:latin typeface="Franklin Gothic Medium Cond" panose="020B0606030402020204" pitchFamily="34" charset="0"/>
              </a:rPr>
              <a:t> остро выразили противоестественность, бесчеловечность, несовместимость войны и детства.</a:t>
            </a:r>
            <a:endParaRPr lang="ru-RU" sz="4000" dirty="0">
              <a:latin typeface="Franklin Gothic Medium Cond" panose="020B0606030402020204" pitchFamily="34" charset="0"/>
            </a:endParaRPr>
          </a:p>
        </p:txBody>
      </p:sp>
      <p:pic>
        <p:nvPicPr>
          <p:cNvPr id="8" name="Hor-(muzofon.co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296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68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5722883" cy="6385033"/>
          </a:xfrm>
        </p:spPr>
        <p:txBody>
          <a:bodyPr>
            <a:noAutofit/>
          </a:bodyPr>
          <a:lstStyle/>
          <a:p>
            <a:r>
              <a:rPr lang="ru-RU" sz="2800" dirty="0" smtClean="0"/>
              <a:t>Александр </a:t>
            </a:r>
            <a:r>
              <a:rPr lang="ru-RU" sz="2800" dirty="0" err="1" smtClean="0"/>
              <a:t>Трифонович</a:t>
            </a:r>
            <a:r>
              <a:rPr lang="ru-RU" sz="2800" dirty="0" smtClean="0"/>
              <a:t> Твардовский во время войны  был военным корреспондентом, писал стихотворения о войне. Его поэма о солдате «</a:t>
            </a:r>
            <a:r>
              <a:rPr lang="ru-RU" sz="2800" dirty="0" err="1" smtClean="0"/>
              <a:t>василий</a:t>
            </a:r>
            <a:r>
              <a:rPr lang="ru-RU" sz="2800" dirty="0" smtClean="0"/>
              <a:t> </a:t>
            </a:r>
            <a:r>
              <a:rPr lang="ru-RU" sz="2800" dirty="0" err="1" smtClean="0"/>
              <a:t>тёркин</a:t>
            </a:r>
            <a:r>
              <a:rPr lang="ru-RU" sz="2800" dirty="0" smtClean="0"/>
              <a:t>» печаталась во фронтовых газетах, её ждали бойцы – это была поэма о них.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786" y="1"/>
            <a:ext cx="5635698" cy="6653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12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24" y="63061"/>
            <a:ext cx="10396882" cy="14661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А.Т. Твардовский «Рассказ танкиста»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6124" y="1576552"/>
            <a:ext cx="6180083" cy="471388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1.Как характеризует мальчика А.Т. Твардовский? Почему именно такой мальчик  мог стать участником описанного события?</a:t>
            </a:r>
          </a:p>
          <a:p>
            <a:pPr>
              <a:buNone/>
            </a:pPr>
            <a:r>
              <a:rPr lang="ru-RU" dirty="0" smtClean="0"/>
              <a:t>2.Можно ли поступок мальчика считать геройским?</a:t>
            </a:r>
          </a:p>
          <a:p>
            <a:pPr>
              <a:buNone/>
            </a:pPr>
            <a:r>
              <a:rPr lang="ru-RU" dirty="0" smtClean="0"/>
              <a:t>3.Как рассказчик поблагодарил мальчика?</a:t>
            </a:r>
          </a:p>
          <a:p>
            <a:pPr>
              <a:buNone/>
            </a:pPr>
            <a:r>
              <a:rPr lang="ru-RU" dirty="0" smtClean="0"/>
              <a:t>4.Какая строка выделяется из всего стихотворения? Почему?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566" y="1261243"/>
            <a:ext cx="5596757" cy="59908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4710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1656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5738648" cy="633773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Константин (</a:t>
            </a:r>
            <a:r>
              <a:rPr lang="ru-RU" sz="2800" dirty="0" err="1" smtClean="0"/>
              <a:t>кирилл</a:t>
            </a:r>
            <a:r>
              <a:rPr lang="ru-RU" sz="2800" dirty="0" smtClean="0"/>
              <a:t>) </a:t>
            </a:r>
            <a:r>
              <a:rPr lang="ru-RU" sz="2800" dirty="0" err="1" smtClean="0"/>
              <a:t>михайлович</a:t>
            </a:r>
            <a:r>
              <a:rPr lang="ru-RU" sz="2800" dirty="0" smtClean="0"/>
              <a:t> </a:t>
            </a:r>
            <a:r>
              <a:rPr lang="ru-RU" sz="2800" dirty="0" err="1" smtClean="0"/>
              <a:t>симонов</a:t>
            </a:r>
            <a:r>
              <a:rPr lang="ru-RU" sz="2800" dirty="0" smtClean="0"/>
              <a:t> во время войны был военным корреспондентом. Многие стихотворения во время войны наши воины знали наизусть («жди меня, и я вернусь…», «Ты помнишь, Алёша, дороги Смоленщины..», «родина», «Майор привёз мальчишку на лафете» и другие.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144" y="0"/>
            <a:ext cx="5915297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0247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540" y="0"/>
            <a:ext cx="7575330" cy="127700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К.М. Симонов «Майор привёз мальчишку на лафете…»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5539" y="1466194"/>
            <a:ext cx="4863662" cy="5249916"/>
          </a:xfrm>
        </p:spPr>
        <p:txBody>
          <a:bodyPr>
            <a:no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1.Какой момент войны (наступление или </a:t>
            </a:r>
            <a:r>
              <a:rPr lang="ru-RU" dirty="0" err="1" smtClean="0"/>
              <a:t>отступение</a:t>
            </a:r>
            <a:r>
              <a:rPr lang="ru-RU" dirty="0" smtClean="0"/>
              <a:t>) </a:t>
            </a:r>
            <a:r>
              <a:rPr lang="ru-RU" dirty="0"/>
              <a:t>о</a:t>
            </a:r>
            <a:r>
              <a:rPr lang="ru-RU" dirty="0" smtClean="0"/>
              <a:t>писан в стихотворении? Как вы это определили?</a:t>
            </a:r>
          </a:p>
          <a:p>
            <a:pPr>
              <a:buNone/>
            </a:pPr>
            <a:r>
              <a:rPr lang="ru-RU" dirty="0" smtClean="0"/>
              <a:t>2.Откуда был тот мальчик, которого привезли на лафете </a:t>
            </a:r>
            <a:r>
              <a:rPr lang="ru-RU" dirty="0"/>
              <a:t>п</a:t>
            </a:r>
            <a:r>
              <a:rPr lang="ru-RU" dirty="0" smtClean="0"/>
              <a:t>ушки? Куда его везли? </a:t>
            </a:r>
          </a:p>
          <a:p>
            <a:r>
              <a:rPr lang="ru-RU" i="1" dirty="0" smtClean="0">
                <a:latin typeface="+mj-lt"/>
              </a:rPr>
              <a:t>Лафет</a:t>
            </a:r>
            <a:r>
              <a:rPr lang="ru-RU" dirty="0" smtClean="0">
                <a:latin typeface="+mj-lt"/>
              </a:rPr>
              <a:t> – станок  артиллерийского орудия.</a:t>
            </a:r>
          </a:p>
          <a:p>
            <a:pPr>
              <a:buNone/>
            </a:pPr>
            <a:r>
              <a:rPr lang="ru-RU" dirty="0" smtClean="0"/>
              <a:t>3. Как вы понимаете строки «… за десять лет на том и этом свете ему зачтутся эти десять дней»?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979" y="0"/>
            <a:ext cx="4081955" cy="34841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1" y="3279227"/>
            <a:ext cx="4099034" cy="33265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9174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376" y="0"/>
            <a:ext cx="4762642" cy="33115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24" y="0"/>
            <a:ext cx="6667500" cy="39571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328" y="3311525"/>
            <a:ext cx="4762642" cy="37722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24" y="3547240"/>
            <a:ext cx="6999890" cy="45725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0346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52" y="141891"/>
            <a:ext cx="4943366" cy="49623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77" y="1695678"/>
            <a:ext cx="6649378" cy="3781953"/>
          </a:xfrm>
          <a:prstGeom prst="rect">
            <a:avLst/>
          </a:prstGeom>
        </p:spPr>
      </p:pic>
      <p:sp>
        <p:nvSpPr>
          <p:cNvPr id="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46841" y="221779"/>
            <a:ext cx="6360511" cy="17543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Я знаю, никакой моей вины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В том, что другие не пришли с войны,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В то, что они - кто старше, кто моложе - Остались там, и не о том же речь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Что я их мог, но не сумел сберечь,- 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Речь не о том, но все же, все же, все же...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7" name="Detskiy-hor-И-vse-o-toy-vesne-И-praded-moy-s-voyny-domoy-vernulsya(muzofon.co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9514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168</TotalTime>
  <Words>325</Words>
  <Application>Microsoft Office PowerPoint</Application>
  <PresentationFormat>Произвольный</PresentationFormat>
  <Paragraphs>32</Paragraphs>
  <Slides>10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Главное мероприятие</vt:lpstr>
      <vt:lpstr>5Б. Литература. 11 апреля. </vt:lpstr>
      <vt:lpstr>Тема: Поэты о Великой Отечественной войне</vt:lpstr>
      <vt:lpstr>Слайд 3</vt:lpstr>
      <vt:lpstr>Слайд 4</vt:lpstr>
      <vt:lpstr>А.Т. Твардовский «Рассказ танкиста»</vt:lpstr>
      <vt:lpstr>Слайд 6</vt:lpstr>
      <vt:lpstr>К.М. Симонов «Майор привёз мальчишку на лафете…»</vt:lpstr>
      <vt:lpstr>Слайд 8</vt:lpstr>
      <vt:lpstr>Я знаю, никакой моей вины  В том, что другие не пришли с войны,  В то, что они - кто старше, кто моложе - Остались там, и не о том же речь , Что я их мог, но не сумел сберечь,-  Речь не о том, но все же, все же, все же... </vt:lpstr>
      <vt:lpstr>Задание  на   16 апреля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Поэты о Великой Отечественной войне</dc:title>
  <dc:creator>Ольга</dc:creator>
  <cp:lastModifiedBy>Искэндэр</cp:lastModifiedBy>
  <cp:revision>25</cp:revision>
  <dcterms:created xsi:type="dcterms:W3CDTF">2015-04-07T13:51:36Z</dcterms:created>
  <dcterms:modified xsi:type="dcterms:W3CDTF">2020-04-02T05:28:27Z</dcterms:modified>
</cp:coreProperties>
</file>